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88" d="100"/>
          <a:sy n="88" d="100"/>
        </p:scale>
        <p:origin x="130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84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54049"/>
          <a:stretch/>
        </p:blipFill>
        <p:spPr>
          <a:xfrm>
            <a:off x="1341119" y="777784"/>
            <a:ext cx="6165669" cy="2124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250" y="1125141"/>
            <a:ext cx="548640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106</Words>
  <Application>Microsoft Office PowerPoint</Application>
  <PresentationFormat>On-screen Show (16:9)</PresentationFormat>
  <Paragraphs>106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Arunkumar Thangapandi</cp:lastModifiedBy>
  <cp:revision>2</cp:revision>
  <dcterms:created xsi:type="dcterms:W3CDTF">2022-03-31T13:11:59Z</dcterms:created>
  <dcterms:modified xsi:type="dcterms:W3CDTF">2022-03-31T13:35:34Z</dcterms:modified>
</cp:coreProperties>
</file>